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072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167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75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9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713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192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8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97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08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06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94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3D47B-6610-4BC7-8F5D-E1E017B2CEEB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BFD35-BB03-408C-801F-1E9CA6C8B9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6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5354" y="6255742"/>
            <a:ext cx="6443780" cy="357611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氏名　　金光　博信（かねみつ　ひろのぶ）</a:t>
            </a:r>
            <a:endParaRPr lang="en-US" altLang="ja-JP" sz="2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 algn="ctr">
              <a:buNone/>
            </a:pPr>
            <a:r>
              <a:rPr lang="ja-JP" altLang="en-US" sz="1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</a:t>
            </a:r>
            <a:endParaRPr lang="en-US" altLang="ja-JP" sz="20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lang="en-US" altLang="ja-JP" sz="15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　門　　：　小児科、内科</a:t>
            </a:r>
            <a:endParaRPr lang="en-US" altLang="ja-JP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　歴　　：　福岡県出身、佐賀医科大学医学部卒</a:t>
            </a:r>
            <a:endParaRPr lang="en-US" altLang="ja-JP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　技　　：　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困ってたり苦しんでいる人を思いやることができる</a:t>
            </a:r>
            <a:endParaRPr lang="en-US" altLang="ja-JP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嫌いなこと  ：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人が嫌がることをわざとすること</a:t>
            </a:r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メッセージ  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　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地域に根ざし、患者さんの健康を支え、日常的な</a:t>
            </a:r>
            <a:endParaRPr lang="en-US" altLang="ja-JP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診療や健康相談、必要に応じて専門医への紹介</a:t>
            </a:r>
            <a:endParaRPr lang="en-US" altLang="ja-JP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などを行います。「とりあえず何でも気軽に</a:t>
            </a:r>
            <a:endParaRPr lang="en-US" altLang="ja-JP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相談できる窓口」として使ってください。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7072" y="74142"/>
            <a:ext cx="6734432" cy="9786551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クロール: 横 8">
            <a:extLst>
              <a:ext uri="{FF2B5EF4-FFF2-40B4-BE49-F238E27FC236}">
                <a16:creationId xmlns:a16="http://schemas.microsoft.com/office/drawing/2014/main" id="{8850662B-B0EA-44F4-8567-3ACAA67A2799}"/>
              </a:ext>
            </a:extLst>
          </p:cNvPr>
          <p:cNvSpPr/>
          <p:nvPr/>
        </p:nvSpPr>
        <p:spPr>
          <a:xfrm>
            <a:off x="182398" y="115185"/>
            <a:ext cx="6443780" cy="1136725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新しい先生の紹介です！！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E34A906-5BE6-46D9-A771-D5FAE174D77B}"/>
              </a:ext>
            </a:extLst>
          </p:cNvPr>
          <p:cNvSpPr txBox="1"/>
          <p:nvPr/>
        </p:nvSpPr>
        <p:spPr>
          <a:xfrm>
            <a:off x="562695" y="1251910"/>
            <a:ext cx="6295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</a:t>
            </a:r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日より、川妻先生から</a:t>
            </a:r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金光先生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に代わります！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8DEBCC6-A8F0-4847-8D19-9ED3F8C2F61D}"/>
              </a:ext>
            </a:extLst>
          </p:cNvPr>
          <p:cNvSpPr/>
          <p:nvPr/>
        </p:nvSpPr>
        <p:spPr>
          <a:xfrm>
            <a:off x="1814286" y="1777280"/>
            <a:ext cx="3222171" cy="4275177"/>
          </a:xfrm>
          <a:prstGeom prst="rect">
            <a:avLst/>
          </a:prstGeom>
          <a:noFill/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6EE00906-4829-476C-889A-E494A33E8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79888" y="2311676"/>
            <a:ext cx="4275177" cy="3206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467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448E7514A676245AF79E439DB31151C" ma:contentTypeVersion="0" ma:contentTypeDescription="新しいドキュメントを作成します。" ma:contentTypeScope="" ma:versionID="236a9001f5f973537f10dbdcb2654c3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3fc15230516dd5e85220f060eed4ba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659BF9-3F98-42A4-B61A-39F0CD6997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1A5682-9F78-457F-AAC5-B150C0E98D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3708ED4-EFF3-4140-A18D-EBB87D4CB285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141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土屋 彰啓</dc:creator>
  <cp:lastModifiedBy>新川 拓</cp:lastModifiedBy>
  <cp:revision>10</cp:revision>
  <cp:lastPrinted>2025-07-31T07:44:13Z</cp:lastPrinted>
  <dcterms:created xsi:type="dcterms:W3CDTF">2021-09-06T07:25:52Z</dcterms:created>
  <dcterms:modified xsi:type="dcterms:W3CDTF">2025-10-03T01:51:48Z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0x010100E448E7514A676245AF79E439DB31151C</vt:lpwstr>
  </property>
</Properties>
</file>